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88" r:id="rId2"/>
    <p:sldId id="689" r:id="rId3"/>
    <p:sldId id="690" r:id="rId4"/>
    <p:sldId id="691" r:id="rId5"/>
    <p:sldId id="692" r:id="rId6"/>
    <p:sldId id="69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456" y="2537943"/>
            <a:ext cx="855157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269. HONG PUAHPHAKIK 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Revive Us Again </a:t>
            </a:r>
          </a:p>
          <a:p>
            <a:r>
              <a:rPr lang="en-US" sz="1500" dirty="0"/>
              <a:t>Late 69:32</a:t>
            </a:r>
          </a:p>
          <a:p>
            <a:r>
              <a:rPr lang="en-US" sz="1500" dirty="0"/>
              <a:t>William Paton Mackay, 1839-1885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09060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6491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Na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Amen;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puahpha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7787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5888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4496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puahpha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45329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153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269. HONG PUAHPHAKIK IN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2018-12-14T14:49:12Z</dcterms:modified>
</cp:coreProperties>
</file>